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2" r:id="rId4"/>
    <p:sldId id="263" r:id="rId5"/>
    <p:sldId id="268" r:id="rId6"/>
    <p:sldId id="264" r:id="rId7"/>
    <p:sldId id="269" r:id="rId8"/>
    <p:sldId id="270" r:id="rId9"/>
    <p:sldId id="273" r:id="rId10"/>
    <p:sldId id="274" r:id="rId11"/>
    <p:sldId id="271" r:id="rId12"/>
    <p:sldId id="272" r:id="rId13"/>
    <p:sldId id="275" r:id="rId14"/>
    <p:sldId id="276" r:id="rId15"/>
    <p:sldId id="277" r:id="rId16"/>
    <p:sldId id="278" r:id="rId17"/>
    <p:sldId id="281" r:id="rId18"/>
    <p:sldId id="279" r:id="rId19"/>
    <p:sldId id="280" r:id="rId20"/>
    <p:sldId id="282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68992-3AD6-DCFE-B75A-8E6CAA00F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2D4060-F1B7-B54D-1D73-E9E58E905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0E864-7B95-BA5D-3BD2-C8E7B45D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12D46-722D-263E-4819-5CA7853F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F232C-1392-803A-D242-2CEB48FB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45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158-C483-2CFF-506A-93D8DDFC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D07FC6-3FFD-767E-87C2-6D98E20E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A50A4B-8849-C7E0-644E-F186DFE2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3E5CCB-61BB-1922-B28E-8B2BB983E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4263B4-AF90-7ADB-C633-9225884B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272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4A01D0-4DBA-225A-B04C-91A0BE27C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8EC8C0-B714-B296-020E-63F885F80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B1FB84-25C3-F833-BC3E-1802573D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F0686A-206C-B0B9-4C3C-313E233B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8B8AD7-F962-4169-737A-A528DE4C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970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BB1AD-14E4-AD6E-84C6-A631826D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5D8554-0D16-2068-4A5B-E22863ED2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FDC17E-29CA-078F-6A78-C3BEA0B0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FE788-9395-90C2-4F78-6CDB0BD2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7CCD4C-13AC-0746-F9E5-CEA37C56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784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75243-04C4-42EB-A38A-91EF23FF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088502-EC4A-4AB0-F563-C0EB31753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ADA32-61BA-8EF6-CF31-2734CAF53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E2E5B9-136A-CBDB-DEDD-025FBCA3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B720B-B94D-739A-6CF7-5B94B33B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382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0320-8E2E-8FC3-46E1-1F342052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F34ABC-43D7-A428-C23B-B871EDB13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BDEC7B-6F67-D4E6-CD14-A77DA7DEE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EAE2C9-9333-BF56-54E8-E63EFF14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40FEA3-B4F9-C3F1-1676-F1205AE4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BC8CDC-6886-0056-6C85-91429EC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974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703E6-4F39-BA8F-BE78-71D87039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A152CA-933A-999F-FA0E-B7ECB7199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A975E-67F9-9E48-FCAA-F9D01857C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19A796-8D17-DA6A-B80D-0F4CB7523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7A3000-D661-E9D2-C856-8B3C22A32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0882BF-DB30-2E13-AF69-9A66140F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17F982-8D10-86EF-80EF-BE9467D9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FAFC7E-3524-5000-2F0B-4EF76817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342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9E371-A005-3C32-2104-8C9014B0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CC8D0D-0C25-A07A-00D2-E48435971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3F7853-CCE6-FF83-908E-4C0C509E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01735-7DDC-4A1F-65D0-EBBC6127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7944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D4D309-0A78-7C5D-C93A-BD3A003E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0C2BE1-32AF-3247-3973-9EC51AA9D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AADB6-0924-63A3-E133-E5211DB0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709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5E6EE-DEFF-0A3C-FC21-102A29D7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EAB88B-95B4-CC04-C63A-E7A6B4587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1947A-7A5A-76E5-FD05-77D06D367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5FBDCB-DD01-4998-9EF6-A4033B58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C6F016-7C9A-CE7D-A9D2-8B09AD7A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D5D84B-EBBA-930A-27D0-A2EA69F5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8611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EFC46-F20C-8DA6-DC06-556E27CE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A60369-BC32-4384-4774-8503173EB5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79105-8C0F-95FB-F6DD-771BF4062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D575F2-F032-7BC3-284C-60AF594D4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C02A8-9E15-68C5-267A-D0F01C4E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AED191-48E6-7E8F-DD1E-EC2AE153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981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5F9EBF-F0C9-C7A9-5D75-01439AF3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FBE849-AFBF-8A63-78BB-CD14F7F5E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526000-FC2B-ECB9-663D-1066E7D9E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21703-F187-3F42-B2B7-FE08F9AA866D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818266-3FC6-73A1-BC76-F11D170B1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6B4A8-C0E9-462B-F623-6111255CA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0D840-A319-FA48-B0FB-5F809C3273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889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CA10C-46E3-346F-92EE-8090AC7A9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kumimoji="1" lang="ko-Kore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초심자팀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37F9D0-7294-88E1-A23C-325861F12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833" y="4911314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kumimoji="1" lang="ko-Kore-KR" altLang="en-US" sz="2000" dirty="0"/>
              <a:t>발표자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송섬균</a:t>
            </a:r>
            <a:endParaRPr kumimoji="1" lang="ko-Kore-KR" altLang="en-US" sz="2000" dirty="0"/>
          </a:p>
        </p:txBody>
      </p:sp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54C88DF7-653E-84F0-1180-6A14F2CCB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5" r="18475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086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1DB085-E8F4-E64C-5783-AC3C92D3AFB5}"/>
              </a:ext>
            </a:extLst>
          </p:cNvPr>
          <p:cNvGrpSpPr/>
          <p:nvPr/>
        </p:nvGrpSpPr>
        <p:grpSpPr>
          <a:xfrm>
            <a:off x="944908" y="1053238"/>
            <a:ext cx="7730742" cy="4614307"/>
            <a:chOff x="2852928" y="1572709"/>
            <a:chExt cx="6699923" cy="39990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FC30EC-A7C0-7EC0-15D4-3E088734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928" y="1572709"/>
              <a:ext cx="6699923" cy="399903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167D10-BC34-A4C7-419B-231AE5E1E2E6}"/>
                </a:ext>
              </a:extLst>
            </p:cNvPr>
            <p:cNvSpPr/>
            <p:nvPr/>
          </p:nvSpPr>
          <p:spPr>
            <a:xfrm>
              <a:off x="7901354" y="3429000"/>
              <a:ext cx="1508369" cy="2142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CD9952-030D-4C16-0300-A00E54DE1CF3}"/>
                </a:ext>
              </a:extLst>
            </p:cNvPr>
            <p:cNvSpPr/>
            <p:nvPr/>
          </p:nvSpPr>
          <p:spPr>
            <a:xfrm>
              <a:off x="8957162" y="1592913"/>
              <a:ext cx="452561" cy="47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2D9534-1E0B-B845-02B4-FFF0B0BDD8C6}"/>
                </a:ext>
              </a:extLst>
            </p:cNvPr>
            <p:cNvSpPr/>
            <p:nvPr/>
          </p:nvSpPr>
          <p:spPr>
            <a:xfrm>
              <a:off x="4587631" y="2205892"/>
              <a:ext cx="4822092" cy="216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F52010-F268-2F25-8DAC-134EFBDB7AB0}"/>
                </a:ext>
              </a:extLst>
            </p:cNvPr>
            <p:cNvSpPr/>
            <p:nvPr/>
          </p:nvSpPr>
          <p:spPr>
            <a:xfrm>
              <a:off x="7972918" y="255898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FFC03A-C1AF-5A15-BA62-311C13EE11CE}"/>
                </a:ext>
              </a:extLst>
            </p:cNvPr>
            <p:cNvSpPr/>
            <p:nvPr/>
          </p:nvSpPr>
          <p:spPr>
            <a:xfrm>
              <a:off x="3639287" y="254689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FA4671-D5CD-68AE-3ACD-B2225D4903F6}"/>
                </a:ext>
              </a:extLst>
            </p:cNvPr>
            <p:cNvSpPr/>
            <p:nvPr/>
          </p:nvSpPr>
          <p:spPr>
            <a:xfrm>
              <a:off x="3178180" y="3132956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06120B-6417-4EE3-0E74-C93278D42982}"/>
                </a:ext>
              </a:extLst>
            </p:cNvPr>
            <p:cNvSpPr/>
            <p:nvPr/>
          </p:nvSpPr>
          <p:spPr>
            <a:xfrm>
              <a:off x="5901801" y="1684270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0303B35-823B-3ABF-E8B8-914C6E2A3CBE}"/>
              </a:ext>
            </a:extLst>
          </p:cNvPr>
          <p:cNvSpPr/>
          <p:nvPr/>
        </p:nvSpPr>
        <p:spPr>
          <a:xfrm>
            <a:off x="7356903" y="1091187"/>
            <a:ext cx="566755" cy="542715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342" name="Picture 6" descr="싸니까 믿으니까 - 인터파크 티켓">
            <a:extLst>
              <a:ext uri="{FF2B5EF4-FFF2-40B4-BE49-F238E27FC236}">
                <a16:creationId xmlns:a16="http://schemas.microsoft.com/office/drawing/2014/main" id="{1AB81574-84A9-9EC0-2898-31D05C597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1" t="40186"/>
          <a:stretch/>
        </p:blipFill>
        <p:spPr bwMode="auto">
          <a:xfrm>
            <a:off x="5179694" y="2853537"/>
            <a:ext cx="6661613" cy="247241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B2FA09-1CCB-0CDE-7016-AFF0624E7638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7640281" y="1633902"/>
            <a:ext cx="0" cy="112337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8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1DB085-E8F4-E64C-5783-AC3C92D3AFB5}"/>
              </a:ext>
            </a:extLst>
          </p:cNvPr>
          <p:cNvGrpSpPr/>
          <p:nvPr/>
        </p:nvGrpSpPr>
        <p:grpSpPr>
          <a:xfrm>
            <a:off x="944908" y="1053238"/>
            <a:ext cx="7730742" cy="4614307"/>
            <a:chOff x="2852928" y="1572709"/>
            <a:chExt cx="6699923" cy="39990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FC30EC-A7C0-7EC0-15D4-3E088734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928" y="1572709"/>
              <a:ext cx="6699923" cy="399903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167D10-BC34-A4C7-419B-231AE5E1E2E6}"/>
                </a:ext>
              </a:extLst>
            </p:cNvPr>
            <p:cNvSpPr/>
            <p:nvPr/>
          </p:nvSpPr>
          <p:spPr>
            <a:xfrm>
              <a:off x="7901354" y="3429000"/>
              <a:ext cx="1508369" cy="2142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CD9952-030D-4C16-0300-A00E54DE1CF3}"/>
                </a:ext>
              </a:extLst>
            </p:cNvPr>
            <p:cNvSpPr/>
            <p:nvPr/>
          </p:nvSpPr>
          <p:spPr>
            <a:xfrm>
              <a:off x="8957162" y="1592913"/>
              <a:ext cx="452561" cy="47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2D9534-1E0B-B845-02B4-FFF0B0BDD8C6}"/>
                </a:ext>
              </a:extLst>
            </p:cNvPr>
            <p:cNvSpPr/>
            <p:nvPr/>
          </p:nvSpPr>
          <p:spPr>
            <a:xfrm>
              <a:off x="4587631" y="2205892"/>
              <a:ext cx="4822092" cy="216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F52010-F268-2F25-8DAC-134EFBDB7AB0}"/>
                </a:ext>
              </a:extLst>
            </p:cNvPr>
            <p:cNvSpPr/>
            <p:nvPr/>
          </p:nvSpPr>
          <p:spPr>
            <a:xfrm>
              <a:off x="7972918" y="255898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FFC03A-C1AF-5A15-BA62-311C13EE11CE}"/>
                </a:ext>
              </a:extLst>
            </p:cNvPr>
            <p:cNvSpPr/>
            <p:nvPr/>
          </p:nvSpPr>
          <p:spPr>
            <a:xfrm>
              <a:off x="3639287" y="254689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FA4671-D5CD-68AE-3ACD-B2225D4903F6}"/>
                </a:ext>
              </a:extLst>
            </p:cNvPr>
            <p:cNvSpPr/>
            <p:nvPr/>
          </p:nvSpPr>
          <p:spPr>
            <a:xfrm>
              <a:off x="3178180" y="3132956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06120B-6417-4EE3-0E74-C93278D42982}"/>
                </a:ext>
              </a:extLst>
            </p:cNvPr>
            <p:cNvSpPr/>
            <p:nvPr/>
          </p:nvSpPr>
          <p:spPr>
            <a:xfrm>
              <a:off x="5901801" y="1684270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0303B35-823B-3ABF-E8B8-914C6E2A3CBE}"/>
              </a:ext>
            </a:extLst>
          </p:cNvPr>
          <p:cNvSpPr/>
          <p:nvPr/>
        </p:nvSpPr>
        <p:spPr>
          <a:xfrm>
            <a:off x="4973409" y="3157024"/>
            <a:ext cx="1593552" cy="2505431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697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1DB085-E8F4-E64C-5783-AC3C92D3AFB5}"/>
              </a:ext>
            </a:extLst>
          </p:cNvPr>
          <p:cNvGrpSpPr/>
          <p:nvPr/>
        </p:nvGrpSpPr>
        <p:grpSpPr>
          <a:xfrm>
            <a:off x="944908" y="1053238"/>
            <a:ext cx="7730742" cy="4614307"/>
            <a:chOff x="2852928" y="1572709"/>
            <a:chExt cx="6699923" cy="39990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FC30EC-A7C0-7EC0-15D4-3E088734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928" y="1572709"/>
              <a:ext cx="6699923" cy="399903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167D10-BC34-A4C7-419B-231AE5E1E2E6}"/>
                </a:ext>
              </a:extLst>
            </p:cNvPr>
            <p:cNvSpPr/>
            <p:nvPr/>
          </p:nvSpPr>
          <p:spPr>
            <a:xfrm>
              <a:off x="7901354" y="3429000"/>
              <a:ext cx="1508369" cy="2142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CD9952-030D-4C16-0300-A00E54DE1CF3}"/>
                </a:ext>
              </a:extLst>
            </p:cNvPr>
            <p:cNvSpPr/>
            <p:nvPr/>
          </p:nvSpPr>
          <p:spPr>
            <a:xfrm>
              <a:off x="8957162" y="1592913"/>
              <a:ext cx="452561" cy="47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2D9534-1E0B-B845-02B4-FFF0B0BDD8C6}"/>
                </a:ext>
              </a:extLst>
            </p:cNvPr>
            <p:cNvSpPr/>
            <p:nvPr/>
          </p:nvSpPr>
          <p:spPr>
            <a:xfrm>
              <a:off x="4587631" y="2205892"/>
              <a:ext cx="4822092" cy="216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F52010-F268-2F25-8DAC-134EFBDB7AB0}"/>
                </a:ext>
              </a:extLst>
            </p:cNvPr>
            <p:cNvSpPr/>
            <p:nvPr/>
          </p:nvSpPr>
          <p:spPr>
            <a:xfrm>
              <a:off x="7972918" y="255898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FFC03A-C1AF-5A15-BA62-311C13EE11CE}"/>
                </a:ext>
              </a:extLst>
            </p:cNvPr>
            <p:cNvSpPr/>
            <p:nvPr/>
          </p:nvSpPr>
          <p:spPr>
            <a:xfrm>
              <a:off x="3639287" y="254689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FA4671-D5CD-68AE-3ACD-B2225D4903F6}"/>
                </a:ext>
              </a:extLst>
            </p:cNvPr>
            <p:cNvSpPr/>
            <p:nvPr/>
          </p:nvSpPr>
          <p:spPr>
            <a:xfrm>
              <a:off x="3178180" y="3132956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06120B-6417-4EE3-0E74-C93278D42982}"/>
                </a:ext>
              </a:extLst>
            </p:cNvPr>
            <p:cNvSpPr/>
            <p:nvPr/>
          </p:nvSpPr>
          <p:spPr>
            <a:xfrm>
              <a:off x="5901801" y="1684270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0303B35-823B-3ABF-E8B8-914C6E2A3CBE}"/>
              </a:ext>
            </a:extLst>
          </p:cNvPr>
          <p:cNvSpPr/>
          <p:nvPr/>
        </p:nvSpPr>
        <p:spPr>
          <a:xfrm>
            <a:off x="4973409" y="3157024"/>
            <a:ext cx="1593552" cy="2505431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B659C6E-27EE-8E6A-4853-0E98FA5F69C1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6464722" y="3195129"/>
            <a:ext cx="1175559" cy="3320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E538099-2479-FEC3-839F-05BEFF1C1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0" t="7768" r="14771" b="7495"/>
          <a:stretch/>
        </p:blipFill>
        <p:spPr>
          <a:xfrm>
            <a:off x="7640281" y="2757281"/>
            <a:ext cx="3983343" cy="250543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448CA2-8376-B60E-209F-2209EDF3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031" y="2852499"/>
            <a:ext cx="1722592" cy="229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9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64E73D3-9B12-DE0E-B1D3-F55869BB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5105" cy="1325563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진행</a:t>
            </a:r>
            <a:endParaRPr kumimoji="1" lang="ko-Kore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1FCD1C-58A8-4B12-90D7-901DF5251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43" y="1324693"/>
            <a:ext cx="5425513" cy="42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5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64E73D3-9B12-DE0E-B1D3-F55869BB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5105" cy="1325563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진행</a:t>
            </a:r>
            <a:endParaRPr kumimoji="1" lang="ko-Kore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1FCD1C-58A8-4B12-90D7-901DF5251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676" y="0"/>
            <a:ext cx="8794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3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64E73D3-9B12-DE0E-B1D3-F55869BB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5105" cy="1325563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진행</a:t>
            </a:r>
            <a:endParaRPr kumimoji="1" lang="ko-Kore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1FCD1C-58A8-4B12-90D7-901DF5251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55" y="1690688"/>
            <a:ext cx="4801846" cy="37446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742880C-5EA9-EA71-3EA1-9F2CF34DD3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42" b="40034"/>
          <a:stretch/>
        </p:blipFill>
        <p:spPr>
          <a:xfrm>
            <a:off x="7256344" y="584056"/>
            <a:ext cx="4097456" cy="571223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747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64E73D3-9B12-DE0E-B1D3-F55869BB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5105" cy="1325563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진행</a:t>
            </a:r>
            <a:endParaRPr kumimoji="1" lang="ko-Kore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1FCD1C-58A8-4B12-90D7-901DF5251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55" y="1690688"/>
            <a:ext cx="4801846" cy="37446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742880C-5EA9-EA71-3EA1-9F2CF34DD3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42" b="40034"/>
          <a:stretch/>
        </p:blipFill>
        <p:spPr>
          <a:xfrm>
            <a:off x="7256344" y="584056"/>
            <a:ext cx="4097456" cy="571223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92C298-7E9C-550B-A9B2-F3118112E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23" y="1422700"/>
            <a:ext cx="6724873" cy="4444864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738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64E73D3-9B12-DE0E-B1D3-F55869BB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5105" cy="1325563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진행</a:t>
            </a:r>
            <a:endParaRPr kumimoji="1" lang="ko-Kore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605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64E73D3-9B12-DE0E-B1D3-F55869BB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5105" cy="1325563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진행</a:t>
            </a:r>
            <a:endParaRPr kumimoji="1" lang="ko-Kore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35497B-60B2-8625-80DC-1E4A52F6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73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352FACF9-075B-08EB-5AFB-F8DE7EAC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217DDE-7DF7-B4BA-761C-D0663A2D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606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229002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EA0F23-CA03-AAAF-2031-C4A8856A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5105" cy="1325563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 소개</a:t>
            </a:r>
            <a:endParaRPr kumimoji="1" lang="ko-Kore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008857-FD21-0E2B-F542-C5EF6CED5866}"/>
              </a:ext>
            </a:extLst>
          </p:cNvPr>
          <p:cNvGrpSpPr/>
          <p:nvPr/>
        </p:nvGrpSpPr>
        <p:grpSpPr>
          <a:xfrm>
            <a:off x="805129" y="2308235"/>
            <a:ext cx="1971121" cy="2147742"/>
            <a:chOff x="805129" y="2308235"/>
            <a:chExt cx="1971121" cy="214774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54A5DE1-AEB4-6E3E-56BC-A4AA9D3D2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6387"/>
            <a:stretch/>
          </p:blipFill>
          <p:spPr>
            <a:xfrm>
              <a:off x="805129" y="2308235"/>
              <a:ext cx="1971121" cy="194478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C58EA0-E7D4-C9CB-5656-A2D454DFB397}"/>
                </a:ext>
              </a:extLst>
            </p:cNvPr>
            <p:cNvSpPr txBox="1"/>
            <p:nvPr/>
          </p:nvSpPr>
          <p:spPr>
            <a:xfrm>
              <a:off x="1373747" y="4086645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송섬균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F025C7-07F4-2FFC-E686-42DE1FE3CCC8}"/>
              </a:ext>
            </a:extLst>
          </p:cNvPr>
          <p:cNvGrpSpPr/>
          <p:nvPr/>
        </p:nvGrpSpPr>
        <p:grpSpPr>
          <a:xfrm>
            <a:off x="3035191" y="2389537"/>
            <a:ext cx="1642792" cy="2066440"/>
            <a:chOff x="2706007" y="2389537"/>
            <a:chExt cx="1642792" cy="206644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BCE643E-2CA9-C91F-97E7-C76E484F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6007" y="2389537"/>
              <a:ext cx="1642792" cy="1642792"/>
            </a:xfrm>
            <a:prstGeom prst="ellipse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C454BE-0A4E-6B7E-D60A-E140627639A1}"/>
                </a:ext>
              </a:extLst>
            </p:cNvPr>
            <p:cNvSpPr txBox="1"/>
            <p:nvPr/>
          </p:nvSpPr>
          <p:spPr>
            <a:xfrm>
              <a:off x="3110461" y="4086645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반상하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C0905C-58C8-6568-5AE0-09A2ACA30F4D}"/>
              </a:ext>
            </a:extLst>
          </p:cNvPr>
          <p:cNvGrpSpPr/>
          <p:nvPr/>
        </p:nvGrpSpPr>
        <p:grpSpPr>
          <a:xfrm>
            <a:off x="5031551" y="2192150"/>
            <a:ext cx="1898881" cy="2263827"/>
            <a:chOff x="4348799" y="2192150"/>
            <a:chExt cx="1898881" cy="226382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8C1412D-6E25-A150-4401-14B7BCD7D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4703"/>
            <a:stretch/>
          </p:blipFill>
          <p:spPr>
            <a:xfrm>
              <a:off x="4348799" y="2192150"/>
              <a:ext cx="1898881" cy="199707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72EB2C-457D-6A8E-8215-FE05F6B54C27}"/>
                </a:ext>
              </a:extLst>
            </p:cNvPr>
            <p:cNvSpPr txBox="1"/>
            <p:nvPr/>
          </p:nvSpPr>
          <p:spPr>
            <a:xfrm>
              <a:off x="4835278" y="4086645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김동휘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161116-B613-84A3-7EB4-38C733CC5405}"/>
              </a:ext>
            </a:extLst>
          </p:cNvPr>
          <p:cNvGrpSpPr/>
          <p:nvPr/>
        </p:nvGrpSpPr>
        <p:grpSpPr>
          <a:xfrm>
            <a:off x="7073470" y="2212393"/>
            <a:ext cx="2043362" cy="2268526"/>
            <a:chOff x="6220030" y="2212393"/>
            <a:chExt cx="2043362" cy="22685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AE981D-F78B-D3C9-F154-77BF2CF2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5283"/>
            <a:stretch/>
          </p:blipFill>
          <p:spPr>
            <a:xfrm>
              <a:off x="6220030" y="2212393"/>
              <a:ext cx="2043362" cy="19970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3A9B7B-EE08-2799-D802-CF192309B555}"/>
                </a:ext>
              </a:extLst>
            </p:cNvPr>
            <p:cNvSpPr txBox="1"/>
            <p:nvPr/>
          </p:nvSpPr>
          <p:spPr>
            <a:xfrm>
              <a:off x="6838594" y="4111587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김유진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D69801-B4DC-AE47-C228-D183BEBE8514}"/>
              </a:ext>
            </a:extLst>
          </p:cNvPr>
          <p:cNvGrpSpPr/>
          <p:nvPr/>
        </p:nvGrpSpPr>
        <p:grpSpPr>
          <a:xfrm>
            <a:off x="9460486" y="2389537"/>
            <a:ext cx="1703752" cy="2187585"/>
            <a:chOff x="8430871" y="3671876"/>
            <a:chExt cx="1703752" cy="21875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02F1EA-60D9-D52D-B735-AE19EB5B8021}"/>
                </a:ext>
              </a:extLst>
            </p:cNvPr>
            <p:cNvSpPr txBox="1"/>
            <p:nvPr/>
          </p:nvSpPr>
          <p:spPr>
            <a:xfrm>
              <a:off x="8883432" y="5490129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김기호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66E303-CACE-FDCE-5939-783D2C1E2166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-136" t="2568" r="136" b="24366"/>
            <a:stretch/>
          </p:blipFill>
          <p:spPr>
            <a:xfrm>
              <a:off x="8430871" y="3671876"/>
              <a:ext cx="1703752" cy="1703752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12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64E73D3-9B12-DE0E-B1D3-F55869BB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179" y="2766218"/>
            <a:ext cx="7375358" cy="1325563"/>
          </a:xfrm>
        </p:spPr>
        <p:txBody>
          <a:bodyPr>
            <a:noAutofit/>
          </a:bodyPr>
          <a:lstStyle/>
          <a:p>
            <a:r>
              <a:rPr kumimoji="1" lang="ko-KR" altLang="en-US" sz="9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endParaRPr kumimoji="1" lang="ko-Kore-KR" altLang="en-US" sz="9600" b="1" dirty="0">
              <a:solidFill>
                <a:schemeClr val="accent1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14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218836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EA0F23-CA03-AAAF-2031-C4A8856A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5105" cy="1325563"/>
          </a:xfrm>
        </p:spPr>
        <p:txBody>
          <a:bodyPr/>
          <a:lstStyle/>
          <a:p>
            <a:r>
              <a:rPr kumimoji="1" lang="ko-Kore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팀의</a:t>
            </a:r>
            <a:r>
              <a:rPr kumimoji="1"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목표</a:t>
            </a:r>
            <a:endParaRPr kumimoji="1" lang="ko-Kore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T CookBook, 쉽게 배우는 자료구조 with 파이썬">
            <a:extLst>
              <a:ext uri="{FF2B5EF4-FFF2-40B4-BE49-F238E27FC236}">
                <a16:creationId xmlns:a16="http://schemas.microsoft.com/office/drawing/2014/main" id="{96BACBA3-5672-4859-AE81-3F57A9A4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464" y="2045942"/>
            <a:ext cx="255270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(자바)] final 키워드와 클래스(Class), 메소드(Method), 멤버변수">
            <a:extLst>
              <a:ext uri="{FF2B5EF4-FFF2-40B4-BE49-F238E27FC236}">
                <a16:creationId xmlns:a16="http://schemas.microsoft.com/office/drawing/2014/main" id="{3B70F6B2-B03B-3069-EAEB-BA749C051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19" y="2366734"/>
            <a:ext cx="1345364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ML+CSS+JS] Event">
            <a:extLst>
              <a:ext uri="{FF2B5EF4-FFF2-40B4-BE49-F238E27FC236}">
                <a16:creationId xmlns:a16="http://schemas.microsoft.com/office/drawing/2014/main" id="{E2472854-C058-6C4E-FDBF-74D29481F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93" y="2481325"/>
            <a:ext cx="38354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66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201902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EA0F23-CA03-AAAF-2031-C4A8856A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5105" cy="1325563"/>
          </a:xfrm>
        </p:spPr>
        <p:txBody>
          <a:bodyPr/>
          <a:lstStyle/>
          <a:p>
            <a:r>
              <a:rPr kumimoji="1" lang="ko-Kore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팀의</a:t>
            </a:r>
            <a:r>
              <a:rPr kumimoji="1"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목표</a:t>
            </a:r>
            <a:endParaRPr kumimoji="1" lang="ko-Kore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947A8-78D0-AF21-8338-18E9DD422BEC}"/>
              </a:ext>
            </a:extLst>
          </p:cNvPr>
          <p:cNvSpPr txBox="1"/>
          <p:nvPr/>
        </p:nvSpPr>
        <p:spPr>
          <a:xfrm>
            <a:off x="3160379" y="5245785"/>
            <a:ext cx="39093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스터디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kumimoji="1" lang="en-US" altLang="ko-Kore-KR" sz="1000" dirty="0"/>
          </a:p>
          <a:p>
            <a:endParaRPr kumimoji="1" lang="en-US" altLang="ko-Kore-KR" dirty="0">
              <a:solidFill>
                <a:srgbClr val="6A6968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314DE-74E7-5410-BA45-448BADD17989}"/>
              </a:ext>
            </a:extLst>
          </p:cNvPr>
          <p:cNvSpPr/>
          <p:nvPr/>
        </p:nvSpPr>
        <p:spPr>
          <a:xfrm>
            <a:off x="2108445" y="1823533"/>
            <a:ext cx="3210933" cy="3210933"/>
          </a:xfrm>
          <a:prstGeom prst="ellips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0129C6-8205-A444-1294-0B314095C27E}"/>
              </a:ext>
            </a:extLst>
          </p:cNvPr>
          <p:cNvSpPr txBox="1"/>
          <p:nvPr/>
        </p:nvSpPr>
        <p:spPr>
          <a:xfrm>
            <a:off x="7799889" y="5245785"/>
            <a:ext cx="39093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팀활동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kumimoji="1" lang="en-US" altLang="ko-Kore-KR" sz="1000" dirty="0"/>
          </a:p>
          <a:p>
            <a:endParaRPr kumimoji="1" lang="en-US" altLang="ko-Kore-KR" dirty="0">
              <a:solidFill>
                <a:srgbClr val="6A6968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DD09A0E-574C-756A-B1D1-AC755CD5B459}"/>
              </a:ext>
            </a:extLst>
          </p:cNvPr>
          <p:cNvSpPr/>
          <p:nvPr/>
        </p:nvSpPr>
        <p:spPr>
          <a:xfrm>
            <a:off x="6747955" y="1823533"/>
            <a:ext cx="3210933" cy="3210933"/>
          </a:xfrm>
          <a:prstGeom prst="ellips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Picture 8" descr="IT CookBook, 쉽게 배우는 자료구조 with 파이썬">
            <a:extLst>
              <a:ext uri="{FF2B5EF4-FFF2-40B4-BE49-F238E27FC236}">
                <a16:creationId xmlns:a16="http://schemas.microsoft.com/office/drawing/2014/main" id="{FB0F7F35-C671-163E-0593-38DB9AED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109" y="2737470"/>
            <a:ext cx="1107548" cy="138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각 삼각형[R] 11">
            <a:extLst>
              <a:ext uri="{FF2B5EF4-FFF2-40B4-BE49-F238E27FC236}">
                <a16:creationId xmlns:a16="http://schemas.microsoft.com/office/drawing/2014/main" id="{56D0B7E1-6358-6F0A-D306-7FAF5B466F88}"/>
              </a:ext>
            </a:extLst>
          </p:cNvPr>
          <p:cNvSpPr/>
          <p:nvPr/>
        </p:nvSpPr>
        <p:spPr>
          <a:xfrm>
            <a:off x="2852927" y="3122845"/>
            <a:ext cx="559139" cy="54322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74" name="Picture 2" descr="YouTube Korea - YouTube">
            <a:extLst>
              <a:ext uri="{FF2B5EF4-FFF2-40B4-BE49-F238E27FC236}">
                <a16:creationId xmlns:a16="http://schemas.microsoft.com/office/drawing/2014/main" id="{D4BB71CF-6091-BF89-80B0-F8719F30B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258" y="2762032"/>
            <a:ext cx="1383059" cy="138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27F3C63-2597-87DB-B2AF-36A25AD78090}"/>
              </a:ext>
            </a:extLst>
          </p:cNvPr>
          <p:cNvSpPr/>
          <p:nvPr/>
        </p:nvSpPr>
        <p:spPr>
          <a:xfrm>
            <a:off x="6984042" y="2904302"/>
            <a:ext cx="1188107" cy="11319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76" name="Picture 4" descr="Github 로고 - 무료 소셜 미디어개 아이콘">
            <a:extLst>
              <a:ext uri="{FF2B5EF4-FFF2-40B4-BE49-F238E27FC236}">
                <a16:creationId xmlns:a16="http://schemas.microsoft.com/office/drawing/2014/main" id="{B3D5813F-BE06-C443-8AB9-CF932CE47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042" y="2848130"/>
            <a:ext cx="1195606" cy="11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DSC Sookmyung 1분기 활동 회고 (9월~12월)">
            <a:extLst>
              <a:ext uri="{FF2B5EF4-FFF2-40B4-BE49-F238E27FC236}">
                <a16:creationId xmlns:a16="http://schemas.microsoft.com/office/drawing/2014/main" id="{BDF4D621-188F-00D2-ED22-77EDCF76D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7" t="32211" r="35787" b="46949"/>
          <a:stretch/>
        </p:blipFill>
        <p:spPr bwMode="auto">
          <a:xfrm>
            <a:off x="8172149" y="2963951"/>
            <a:ext cx="194523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3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EA0F23-CA03-AAAF-2031-C4A8856A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5105" cy="1325563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활동 소개</a:t>
            </a:r>
            <a:endParaRPr kumimoji="1" lang="ko-Kore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30D154-B413-E626-16A4-BF4C0CDB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17618"/>
            <a:ext cx="7772400" cy="4074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26AB81-FC0E-2440-5E2A-3554ECB101F7}"/>
              </a:ext>
            </a:extLst>
          </p:cNvPr>
          <p:cNvSpPr txBox="1"/>
          <p:nvPr/>
        </p:nvSpPr>
        <p:spPr>
          <a:xfrm>
            <a:off x="5124644" y="5919044"/>
            <a:ext cx="6799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영화 예매 사이트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kumimoji="1" lang="en-US" altLang="ko-Kore-KR" sz="1000" dirty="0"/>
          </a:p>
          <a:p>
            <a:pPr algn="r"/>
            <a:r>
              <a:rPr kumimoji="1" lang="ko-KR" altLang="en-US" sz="1400" dirty="0">
                <a:solidFill>
                  <a:srgbClr val="6A6968"/>
                </a:solidFill>
              </a:rPr>
              <a:t>참고한 블로그 </a:t>
            </a:r>
            <a:r>
              <a:rPr kumimoji="1" lang="en-US" altLang="ko-KR" sz="1400" dirty="0">
                <a:solidFill>
                  <a:srgbClr val="6A6968"/>
                </a:solidFill>
              </a:rPr>
              <a:t>:</a:t>
            </a:r>
            <a:r>
              <a:rPr kumimoji="1" lang="ko-KR" altLang="en-US" sz="1400" dirty="0">
                <a:solidFill>
                  <a:srgbClr val="6A6968"/>
                </a:solidFill>
              </a:rPr>
              <a:t> </a:t>
            </a:r>
            <a:r>
              <a:rPr kumimoji="1" lang="en" altLang="ko-KR" sz="1400" dirty="0">
                <a:solidFill>
                  <a:srgbClr val="6A6968"/>
                </a:solidFill>
              </a:rPr>
              <a:t>https://</a:t>
            </a:r>
            <a:r>
              <a:rPr kumimoji="1" lang="en" altLang="ko-KR" sz="1400" dirty="0" err="1">
                <a:solidFill>
                  <a:srgbClr val="6A6968"/>
                </a:solidFill>
              </a:rPr>
              <a:t>velog.io</a:t>
            </a:r>
            <a:r>
              <a:rPr kumimoji="1" lang="en" altLang="ko-KR" sz="1400" dirty="0">
                <a:solidFill>
                  <a:srgbClr val="6A6968"/>
                </a:solidFill>
              </a:rPr>
              <a:t>/@</a:t>
            </a:r>
            <a:r>
              <a:rPr kumimoji="1" lang="en" altLang="ko-KR" sz="1400" dirty="0" err="1">
                <a:solidFill>
                  <a:srgbClr val="6A6968"/>
                </a:solidFill>
              </a:rPr>
              <a:t>eunjin</a:t>
            </a:r>
            <a:endParaRPr kumimoji="1" lang="en-US" altLang="ko-Kore-KR" sz="1400" dirty="0">
              <a:solidFill>
                <a:srgbClr val="6A6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4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1DB085-E8F4-E64C-5783-AC3C92D3AFB5}"/>
              </a:ext>
            </a:extLst>
          </p:cNvPr>
          <p:cNvGrpSpPr/>
          <p:nvPr/>
        </p:nvGrpSpPr>
        <p:grpSpPr>
          <a:xfrm>
            <a:off x="944908" y="1053238"/>
            <a:ext cx="7730742" cy="4614307"/>
            <a:chOff x="2852928" y="1572709"/>
            <a:chExt cx="6699923" cy="39990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FC30EC-A7C0-7EC0-15D4-3E088734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928" y="1572709"/>
              <a:ext cx="6699923" cy="399903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167D10-BC34-A4C7-419B-231AE5E1E2E6}"/>
                </a:ext>
              </a:extLst>
            </p:cNvPr>
            <p:cNvSpPr/>
            <p:nvPr/>
          </p:nvSpPr>
          <p:spPr>
            <a:xfrm>
              <a:off x="7901354" y="3429000"/>
              <a:ext cx="1508369" cy="2142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CD9952-030D-4C16-0300-A00E54DE1CF3}"/>
                </a:ext>
              </a:extLst>
            </p:cNvPr>
            <p:cNvSpPr/>
            <p:nvPr/>
          </p:nvSpPr>
          <p:spPr>
            <a:xfrm>
              <a:off x="8957162" y="1592913"/>
              <a:ext cx="452561" cy="47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2D9534-1E0B-B845-02B4-FFF0B0BDD8C6}"/>
                </a:ext>
              </a:extLst>
            </p:cNvPr>
            <p:cNvSpPr/>
            <p:nvPr/>
          </p:nvSpPr>
          <p:spPr>
            <a:xfrm>
              <a:off x="4587631" y="2205892"/>
              <a:ext cx="4822092" cy="216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F52010-F268-2F25-8DAC-134EFBDB7AB0}"/>
                </a:ext>
              </a:extLst>
            </p:cNvPr>
            <p:cNvSpPr/>
            <p:nvPr/>
          </p:nvSpPr>
          <p:spPr>
            <a:xfrm>
              <a:off x="7972918" y="255898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FFC03A-C1AF-5A15-BA62-311C13EE11CE}"/>
                </a:ext>
              </a:extLst>
            </p:cNvPr>
            <p:cNvSpPr/>
            <p:nvPr/>
          </p:nvSpPr>
          <p:spPr>
            <a:xfrm>
              <a:off x="3639287" y="254689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FA4671-D5CD-68AE-3ACD-B2225D4903F6}"/>
                </a:ext>
              </a:extLst>
            </p:cNvPr>
            <p:cNvSpPr/>
            <p:nvPr/>
          </p:nvSpPr>
          <p:spPr>
            <a:xfrm>
              <a:off x="3178180" y="3132956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06120B-6417-4EE3-0E74-C93278D42982}"/>
                </a:ext>
              </a:extLst>
            </p:cNvPr>
            <p:cNvSpPr/>
            <p:nvPr/>
          </p:nvSpPr>
          <p:spPr>
            <a:xfrm>
              <a:off x="5901801" y="1684270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6246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1DB085-E8F4-E64C-5783-AC3C92D3AFB5}"/>
              </a:ext>
            </a:extLst>
          </p:cNvPr>
          <p:cNvGrpSpPr/>
          <p:nvPr/>
        </p:nvGrpSpPr>
        <p:grpSpPr>
          <a:xfrm>
            <a:off x="944908" y="1053238"/>
            <a:ext cx="7730742" cy="4614307"/>
            <a:chOff x="2852928" y="1572709"/>
            <a:chExt cx="6699923" cy="39990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FC30EC-A7C0-7EC0-15D4-3E088734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928" y="1572709"/>
              <a:ext cx="6699923" cy="399903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167D10-BC34-A4C7-419B-231AE5E1E2E6}"/>
                </a:ext>
              </a:extLst>
            </p:cNvPr>
            <p:cNvSpPr/>
            <p:nvPr/>
          </p:nvSpPr>
          <p:spPr>
            <a:xfrm>
              <a:off x="7901354" y="3429000"/>
              <a:ext cx="1508369" cy="2142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CD9952-030D-4C16-0300-A00E54DE1CF3}"/>
                </a:ext>
              </a:extLst>
            </p:cNvPr>
            <p:cNvSpPr/>
            <p:nvPr/>
          </p:nvSpPr>
          <p:spPr>
            <a:xfrm>
              <a:off x="8957162" y="1592913"/>
              <a:ext cx="452561" cy="47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2D9534-1E0B-B845-02B4-FFF0B0BDD8C6}"/>
                </a:ext>
              </a:extLst>
            </p:cNvPr>
            <p:cNvSpPr/>
            <p:nvPr/>
          </p:nvSpPr>
          <p:spPr>
            <a:xfrm>
              <a:off x="4587631" y="2205892"/>
              <a:ext cx="4822092" cy="216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F52010-F268-2F25-8DAC-134EFBDB7AB0}"/>
                </a:ext>
              </a:extLst>
            </p:cNvPr>
            <p:cNvSpPr/>
            <p:nvPr/>
          </p:nvSpPr>
          <p:spPr>
            <a:xfrm>
              <a:off x="7972918" y="255898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FFC03A-C1AF-5A15-BA62-311C13EE11CE}"/>
                </a:ext>
              </a:extLst>
            </p:cNvPr>
            <p:cNvSpPr/>
            <p:nvPr/>
          </p:nvSpPr>
          <p:spPr>
            <a:xfrm>
              <a:off x="3639287" y="254689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FA4671-D5CD-68AE-3ACD-B2225D4903F6}"/>
                </a:ext>
              </a:extLst>
            </p:cNvPr>
            <p:cNvSpPr/>
            <p:nvPr/>
          </p:nvSpPr>
          <p:spPr>
            <a:xfrm>
              <a:off x="3178180" y="3132956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06120B-6417-4EE3-0E74-C93278D42982}"/>
                </a:ext>
              </a:extLst>
            </p:cNvPr>
            <p:cNvSpPr/>
            <p:nvPr/>
          </p:nvSpPr>
          <p:spPr>
            <a:xfrm>
              <a:off x="5901801" y="1684270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0303B35-823B-3ABF-E8B8-914C6E2A3CBE}"/>
              </a:ext>
            </a:extLst>
          </p:cNvPr>
          <p:cNvSpPr/>
          <p:nvPr/>
        </p:nvSpPr>
        <p:spPr>
          <a:xfrm>
            <a:off x="6203306" y="1076550"/>
            <a:ext cx="566755" cy="542715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894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1DB085-E8F4-E64C-5783-AC3C92D3AFB5}"/>
              </a:ext>
            </a:extLst>
          </p:cNvPr>
          <p:cNvGrpSpPr/>
          <p:nvPr/>
        </p:nvGrpSpPr>
        <p:grpSpPr>
          <a:xfrm>
            <a:off x="944908" y="1053238"/>
            <a:ext cx="7730742" cy="4614307"/>
            <a:chOff x="2852928" y="1572709"/>
            <a:chExt cx="6699923" cy="39990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FC30EC-A7C0-7EC0-15D4-3E088734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928" y="1572709"/>
              <a:ext cx="6699923" cy="399903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167D10-BC34-A4C7-419B-231AE5E1E2E6}"/>
                </a:ext>
              </a:extLst>
            </p:cNvPr>
            <p:cNvSpPr/>
            <p:nvPr/>
          </p:nvSpPr>
          <p:spPr>
            <a:xfrm>
              <a:off x="7901354" y="3429000"/>
              <a:ext cx="1508369" cy="2142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CD9952-030D-4C16-0300-A00E54DE1CF3}"/>
                </a:ext>
              </a:extLst>
            </p:cNvPr>
            <p:cNvSpPr/>
            <p:nvPr/>
          </p:nvSpPr>
          <p:spPr>
            <a:xfrm>
              <a:off x="8957162" y="1592913"/>
              <a:ext cx="452561" cy="47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2D9534-1E0B-B845-02B4-FFF0B0BDD8C6}"/>
                </a:ext>
              </a:extLst>
            </p:cNvPr>
            <p:cNvSpPr/>
            <p:nvPr/>
          </p:nvSpPr>
          <p:spPr>
            <a:xfrm>
              <a:off x="4587631" y="2205892"/>
              <a:ext cx="4822092" cy="216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F52010-F268-2F25-8DAC-134EFBDB7AB0}"/>
                </a:ext>
              </a:extLst>
            </p:cNvPr>
            <p:cNvSpPr/>
            <p:nvPr/>
          </p:nvSpPr>
          <p:spPr>
            <a:xfrm>
              <a:off x="7972918" y="255898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FFC03A-C1AF-5A15-BA62-311C13EE11CE}"/>
                </a:ext>
              </a:extLst>
            </p:cNvPr>
            <p:cNvSpPr/>
            <p:nvPr/>
          </p:nvSpPr>
          <p:spPr>
            <a:xfrm>
              <a:off x="3639287" y="254689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FA4671-D5CD-68AE-3ACD-B2225D4903F6}"/>
                </a:ext>
              </a:extLst>
            </p:cNvPr>
            <p:cNvSpPr/>
            <p:nvPr/>
          </p:nvSpPr>
          <p:spPr>
            <a:xfrm>
              <a:off x="3178180" y="3132956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06120B-6417-4EE3-0E74-C93278D42982}"/>
                </a:ext>
              </a:extLst>
            </p:cNvPr>
            <p:cNvSpPr/>
            <p:nvPr/>
          </p:nvSpPr>
          <p:spPr>
            <a:xfrm>
              <a:off x="5901801" y="1684270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0303B35-823B-3ABF-E8B8-914C6E2A3CBE}"/>
              </a:ext>
            </a:extLst>
          </p:cNvPr>
          <p:cNvSpPr/>
          <p:nvPr/>
        </p:nvSpPr>
        <p:spPr>
          <a:xfrm>
            <a:off x="6203306" y="1076550"/>
            <a:ext cx="566755" cy="542715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14DE55-1DD8-373A-4D96-16359A7A2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30" y="2628556"/>
            <a:ext cx="5139473" cy="339698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B2FA09-1CCB-0CDE-7016-AFF0624E7638}"/>
              </a:ext>
            </a:extLst>
          </p:cNvPr>
          <p:cNvCxnSpPr>
            <a:cxnSpLocks/>
          </p:cNvCxnSpPr>
          <p:nvPr/>
        </p:nvCxnSpPr>
        <p:spPr>
          <a:xfrm>
            <a:off x="6751630" y="1614868"/>
            <a:ext cx="888651" cy="114241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61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DSC Sookmyung 1분기 활동 회고 (9월~12월)">
            <a:extLst>
              <a:ext uri="{FF2B5EF4-FFF2-40B4-BE49-F238E27FC236}">
                <a16:creationId xmlns:a16="http://schemas.microsoft.com/office/drawing/2014/main" id="{396E8AE5-48C4-0CA2-519E-6DAB864D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94DEE5-63A9-D2EB-1463-B1A3979F0257}"/>
              </a:ext>
            </a:extLst>
          </p:cNvPr>
          <p:cNvSpPr/>
          <p:nvPr/>
        </p:nvSpPr>
        <p:spPr>
          <a:xfrm>
            <a:off x="158496" y="184969"/>
            <a:ext cx="11875008" cy="65104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`</a:t>
            </a:r>
            <a:endParaRPr kumimoji="1" lang="ko-Kore-KR" altLang="en-US" dirty="0"/>
          </a:p>
        </p:txBody>
      </p:sp>
      <p:pic>
        <p:nvPicPr>
          <p:cNvPr id="1028" name="Picture 4" descr="GDSC Sookmyung 1분기 활동 회고 (9월~12월)">
            <a:extLst>
              <a:ext uri="{FF2B5EF4-FFF2-40B4-BE49-F238E27FC236}">
                <a16:creationId xmlns:a16="http://schemas.microsoft.com/office/drawing/2014/main" id="{262291C9-D20F-AF75-FB6C-AC3D4FE2D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32211" r="18000" b="15792"/>
          <a:stretch/>
        </p:blipFill>
        <p:spPr bwMode="auto">
          <a:xfrm>
            <a:off x="268224" y="5852795"/>
            <a:ext cx="2397054" cy="1280160"/>
          </a:xfrm>
          <a:prstGeom prst="plus">
            <a:avLst>
              <a:gd name="adj" fmla="val 43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DSC Sookmyung 1분기 활동 회고 (9월~12월)">
            <a:extLst>
              <a:ext uri="{FF2B5EF4-FFF2-40B4-BE49-F238E27FC236}">
                <a16:creationId xmlns:a16="http://schemas.microsoft.com/office/drawing/2014/main" id="{F756BB71-10BD-256B-AD8D-E43F46D5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6" r="76600"/>
          <a:stretch/>
        </p:blipFill>
        <p:spPr bwMode="auto">
          <a:xfrm>
            <a:off x="0" y="6720783"/>
            <a:ext cx="2852928" cy="1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1DB085-E8F4-E64C-5783-AC3C92D3AFB5}"/>
              </a:ext>
            </a:extLst>
          </p:cNvPr>
          <p:cNvGrpSpPr/>
          <p:nvPr/>
        </p:nvGrpSpPr>
        <p:grpSpPr>
          <a:xfrm>
            <a:off x="944908" y="1053238"/>
            <a:ext cx="7730742" cy="4614307"/>
            <a:chOff x="2852928" y="1572709"/>
            <a:chExt cx="6699923" cy="39990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FC30EC-A7C0-7EC0-15D4-3E088734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928" y="1572709"/>
              <a:ext cx="6699923" cy="399903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167D10-BC34-A4C7-419B-231AE5E1E2E6}"/>
                </a:ext>
              </a:extLst>
            </p:cNvPr>
            <p:cNvSpPr/>
            <p:nvPr/>
          </p:nvSpPr>
          <p:spPr>
            <a:xfrm>
              <a:off x="7901354" y="3429000"/>
              <a:ext cx="1508369" cy="2142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CD9952-030D-4C16-0300-A00E54DE1CF3}"/>
                </a:ext>
              </a:extLst>
            </p:cNvPr>
            <p:cNvSpPr/>
            <p:nvPr/>
          </p:nvSpPr>
          <p:spPr>
            <a:xfrm>
              <a:off x="8957162" y="1592913"/>
              <a:ext cx="452561" cy="47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2D9534-1E0B-B845-02B4-FFF0B0BDD8C6}"/>
                </a:ext>
              </a:extLst>
            </p:cNvPr>
            <p:cNvSpPr/>
            <p:nvPr/>
          </p:nvSpPr>
          <p:spPr>
            <a:xfrm>
              <a:off x="4587631" y="2205892"/>
              <a:ext cx="4822092" cy="216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F52010-F268-2F25-8DAC-134EFBDB7AB0}"/>
                </a:ext>
              </a:extLst>
            </p:cNvPr>
            <p:cNvSpPr/>
            <p:nvPr/>
          </p:nvSpPr>
          <p:spPr>
            <a:xfrm>
              <a:off x="7972918" y="255898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FFC03A-C1AF-5A15-BA62-311C13EE11CE}"/>
                </a:ext>
              </a:extLst>
            </p:cNvPr>
            <p:cNvSpPr/>
            <p:nvPr/>
          </p:nvSpPr>
          <p:spPr>
            <a:xfrm>
              <a:off x="3639287" y="2546892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FA4671-D5CD-68AE-3ACD-B2225D4903F6}"/>
                </a:ext>
              </a:extLst>
            </p:cNvPr>
            <p:cNvSpPr/>
            <p:nvPr/>
          </p:nvSpPr>
          <p:spPr>
            <a:xfrm>
              <a:off x="3178180" y="3132956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06120B-6417-4EE3-0E74-C93278D42982}"/>
                </a:ext>
              </a:extLst>
            </p:cNvPr>
            <p:cNvSpPr/>
            <p:nvPr/>
          </p:nvSpPr>
          <p:spPr>
            <a:xfrm>
              <a:off x="5901801" y="1684270"/>
              <a:ext cx="1508369" cy="37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0303B35-823B-3ABF-E8B8-914C6E2A3CBE}"/>
              </a:ext>
            </a:extLst>
          </p:cNvPr>
          <p:cNvSpPr/>
          <p:nvPr/>
        </p:nvSpPr>
        <p:spPr>
          <a:xfrm>
            <a:off x="7356903" y="1091187"/>
            <a:ext cx="566755" cy="542715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6364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58</Words>
  <Application>Microsoft Macintosh PowerPoint</Application>
  <PresentationFormat>와이드스크린</PresentationFormat>
  <Paragraphs>42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NanumGothic</vt:lpstr>
      <vt:lpstr>Arial</vt:lpstr>
      <vt:lpstr>Calibri</vt:lpstr>
      <vt:lpstr>Calibri Light</vt:lpstr>
      <vt:lpstr>Office 테마</vt:lpstr>
      <vt:lpstr>초심자팀</vt:lpstr>
      <vt:lpstr>팀 소개</vt:lpstr>
      <vt:lpstr>팀의 목표</vt:lpstr>
      <vt:lpstr>팀의 목표</vt:lpstr>
      <vt:lpstr>활동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</vt:lpstr>
      <vt:lpstr>진행</vt:lpstr>
      <vt:lpstr>진행</vt:lpstr>
      <vt:lpstr>진행</vt:lpstr>
      <vt:lpstr>진행</vt:lpstr>
      <vt:lpstr>진행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송수용</dc:creator>
  <cp:lastModifiedBy>송수용</cp:lastModifiedBy>
  <cp:revision>3</cp:revision>
  <dcterms:created xsi:type="dcterms:W3CDTF">2022-11-24T04:43:15Z</dcterms:created>
  <dcterms:modified xsi:type="dcterms:W3CDTF">2022-11-24T09:41:03Z</dcterms:modified>
</cp:coreProperties>
</file>